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27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258" y="2743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Use definite </a:t>
            </a:r>
            <a:r>
              <a:rPr lang="en-US" sz="2800" dirty="0" smtClean="0">
                <a:latin typeface="Kristen ITC" pitchFamily="66" charset="0"/>
              </a:rPr>
              <a:t>articles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2260" y="3962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–ER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9678" y="585722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yourself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0164" y="4953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the ACTFL </a:t>
            </a:r>
            <a:r>
              <a:rPr lang="en-US" sz="2800" smtClean="0">
                <a:latin typeface="Kristen ITC" pitchFamily="66" charset="0"/>
              </a:rPr>
              <a:t>proficiency levels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29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111</cp:revision>
  <dcterms:created xsi:type="dcterms:W3CDTF">2011-09-14T23:22:57Z</dcterms:created>
  <dcterms:modified xsi:type="dcterms:W3CDTF">2012-11-27T11:48:48Z</dcterms:modified>
</cp:coreProperties>
</file>